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9" r:id="rId5"/>
    <p:sldId id="261" r:id="rId6"/>
    <p:sldId id="262" r:id="rId7"/>
    <p:sldId id="264" r:id="rId8"/>
    <p:sldId id="268" r:id="rId9"/>
    <p:sldId id="272" r:id="rId10"/>
    <p:sldId id="270" r:id="rId11"/>
    <p:sldId id="271" r:id="rId12"/>
    <p:sldId id="263" r:id="rId13"/>
    <p:sldId id="265" r:id="rId14"/>
    <p:sldId id="266" r:id="rId15"/>
    <p:sldId id="267" r:id="rId16"/>
  </p:sldIdLst>
  <p:sldSz cx="9144000" cy="6858000" type="screen4x3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8" autoAdjust="0"/>
    <p:restoredTop sz="94660"/>
  </p:normalViewPr>
  <p:slideViewPr>
    <p:cSldViewPr>
      <p:cViewPr varScale="1">
        <p:scale>
          <a:sx n="86" d="100"/>
          <a:sy n="86" d="100"/>
        </p:scale>
        <p:origin x="-97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sk-SK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lze upravit styl předlohy.</a:t>
            </a:r>
            <a:endParaRPr lang="sk-SK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E6C3-69EF-421C-9D5E-45ACF162AFEA}" type="datetimeFigureOut">
              <a:rPr lang="sk-SK" smtClean="0"/>
              <a:t>10. 4. 2014</a:t>
            </a:fld>
            <a:endParaRPr lang="sk-SK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A9D6-C3C5-483E-831D-AFD4CBF868B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69523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sk-SK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sk-SK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E6C3-69EF-421C-9D5E-45ACF162AFEA}" type="datetimeFigureOut">
              <a:rPr lang="sk-SK" smtClean="0"/>
              <a:t>10. 4. 2014</a:t>
            </a:fld>
            <a:endParaRPr lang="sk-SK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A9D6-C3C5-483E-831D-AFD4CBF868B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10000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sk-SK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sk-SK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E6C3-69EF-421C-9D5E-45ACF162AFEA}" type="datetimeFigureOut">
              <a:rPr lang="sk-SK" smtClean="0"/>
              <a:t>10. 4. 2014</a:t>
            </a:fld>
            <a:endParaRPr lang="sk-SK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A9D6-C3C5-483E-831D-AFD4CBF868B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0679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sk-SK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E6C3-69EF-421C-9D5E-45ACF162AFEA}" type="datetimeFigureOut">
              <a:rPr lang="sk-SK" smtClean="0"/>
              <a:t>10. 4. 2014</a:t>
            </a:fld>
            <a:endParaRPr lang="sk-SK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A9D6-C3C5-483E-831D-AFD4CBF868B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4668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Kliknutím lze upravit styl.</a:t>
            </a:r>
            <a:endParaRPr lang="sk-SK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E6C3-69EF-421C-9D5E-45ACF162AFEA}" type="datetimeFigureOut">
              <a:rPr lang="sk-SK" smtClean="0"/>
              <a:t>10. 4. 2014</a:t>
            </a:fld>
            <a:endParaRPr lang="sk-SK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A9D6-C3C5-483E-831D-AFD4CBF868B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0272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sk-SK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sk-SK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E6C3-69EF-421C-9D5E-45ACF162AFEA}" type="datetimeFigureOut">
              <a:rPr lang="sk-SK" smtClean="0"/>
              <a:t>10. 4. 2014</a:t>
            </a:fld>
            <a:endParaRPr lang="sk-SK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A9D6-C3C5-483E-831D-AFD4CBF868B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99748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sk-SK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sk-SK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sk-SK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E6C3-69EF-421C-9D5E-45ACF162AFEA}" type="datetimeFigureOut">
              <a:rPr lang="sk-SK" smtClean="0"/>
              <a:t>10. 4. 2014</a:t>
            </a:fld>
            <a:endParaRPr lang="sk-SK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A9D6-C3C5-483E-831D-AFD4CBF868B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1106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sk-SK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E6C3-69EF-421C-9D5E-45ACF162AFEA}" type="datetimeFigureOut">
              <a:rPr lang="sk-SK" smtClean="0"/>
              <a:t>10. 4. 2014</a:t>
            </a:fld>
            <a:endParaRPr lang="sk-SK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A9D6-C3C5-483E-831D-AFD4CBF868B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99155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E6C3-69EF-421C-9D5E-45ACF162AFEA}" type="datetimeFigureOut">
              <a:rPr lang="sk-SK" smtClean="0"/>
              <a:t>10. 4. 2014</a:t>
            </a:fld>
            <a:endParaRPr lang="sk-SK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A9D6-C3C5-483E-831D-AFD4CBF868B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41817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sk-SK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E6C3-69EF-421C-9D5E-45ACF162AFEA}" type="datetimeFigureOut">
              <a:rPr lang="sk-SK" smtClean="0"/>
              <a:t>10. 4. 2014</a:t>
            </a:fld>
            <a:endParaRPr lang="sk-SK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A9D6-C3C5-483E-831D-AFD4CBF868B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12442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sk-SK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E6C3-69EF-421C-9D5E-45ACF162AFEA}" type="datetimeFigureOut">
              <a:rPr lang="sk-SK" smtClean="0"/>
              <a:t>10. 4. 2014</a:t>
            </a:fld>
            <a:endParaRPr lang="sk-SK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A9D6-C3C5-483E-831D-AFD4CBF868B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21240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sk-SK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sk-SK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8E6C3-69EF-421C-9D5E-45ACF162AFEA}" type="datetimeFigureOut">
              <a:rPr lang="sk-SK" smtClean="0"/>
              <a:t>10. 4. 2014</a:t>
            </a:fld>
            <a:endParaRPr lang="sk-SK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DA9D6-C3C5-483E-831D-AFD4CBF868B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2394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1470025"/>
          </a:xfrm>
        </p:spPr>
        <p:txBody>
          <a:bodyPr>
            <a:noAutofit/>
          </a:bodyPr>
          <a:lstStyle/>
          <a:p>
            <a:r>
              <a:rPr lang="sk-SK" sz="2800" dirty="0"/>
              <a:t>Spojená škola, Komárňanská 28, Nové Zámky s o. z. Stredná priemyselná škola elektrotechnická S. A. </a:t>
            </a:r>
            <a:r>
              <a:rPr lang="sk-SK" sz="2800" dirty="0" err="1"/>
              <a:t>Jedlika</a:t>
            </a:r>
            <a:r>
              <a:rPr lang="sk-SK" sz="2800" dirty="0"/>
              <a:t> </a:t>
            </a:r>
            <a:r>
              <a:rPr lang="sk-SK" sz="2800" dirty="0" smtClean="0"/>
              <a:t>a </a:t>
            </a:r>
            <a:r>
              <a:rPr lang="sk-SK" sz="2800" dirty="0"/>
              <a:t>Obchodná </a:t>
            </a:r>
            <a:r>
              <a:rPr lang="sk-SK" sz="2800" dirty="0" smtClean="0"/>
              <a:t>akadémia</a:t>
            </a:r>
            <a:endParaRPr lang="sk-SK" sz="280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661358" y="2008511"/>
            <a:ext cx="5929603" cy="648072"/>
          </a:xfrm>
        </p:spPr>
        <p:txBody>
          <a:bodyPr/>
          <a:lstStyle/>
          <a:p>
            <a:r>
              <a:rPr lang="sk-SK" dirty="0" smtClean="0">
                <a:solidFill>
                  <a:schemeClr val="tx1"/>
                </a:solidFill>
              </a:rPr>
              <a:t>Počítačová 3D hra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6" name="Nadpis 1"/>
          <p:cNvSpPr txBox="1">
            <a:spLocks/>
          </p:cNvSpPr>
          <p:nvPr/>
        </p:nvSpPr>
        <p:spPr>
          <a:xfrm>
            <a:off x="1475656" y="4077072"/>
            <a:ext cx="5910808" cy="735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sz="2400" dirty="0" smtClean="0"/>
              <a:t>Študijný odbor: Elektrotechnika</a:t>
            </a:r>
            <a:endParaRPr lang="sk-SK" sz="2400" dirty="0"/>
          </a:p>
        </p:txBody>
      </p:sp>
      <p:sp>
        <p:nvSpPr>
          <p:cNvPr id="7" name="Nadpis 1"/>
          <p:cNvSpPr txBox="1">
            <a:spLocks/>
          </p:cNvSpPr>
          <p:nvPr/>
        </p:nvSpPr>
        <p:spPr>
          <a:xfrm>
            <a:off x="1475656" y="5073352"/>
            <a:ext cx="5910808" cy="735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sz="2400" dirty="0"/>
              <a:t>Konzultant: </a:t>
            </a:r>
            <a:r>
              <a:rPr lang="sk-SK" sz="2400" dirty="0" smtClean="0"/>
              <a:t>RNDr. Miloš Vojtek</a:t>
            </a:r>
            <a:endParaRPr lang="sk-SK" sz="2400" dirty="0"/>
          </a:p>
        </p:txBody>
      </p:sp>
      <p:sp>
        <p:nvSpPr>
          <p:cNvPr id="8" name="Nadpis 1"/>
          <p:cNvSpPr txBox="1">
            <a:spLocks/>
          </p:cNvSpPr>
          <p:nvPr/>
        </p:nvSpPr>
        <p:spPr>
          <a:xfrm>
            <a:off x="1259632" y="6122987"/>
            <a:ext cx="5910808" cy="735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sz="2400" dirty="0" smtClean="0"/>
              <a:t>Nové Zámky 2014		Michal Ondrejó</a:t>
            </a:r>
            <a:endParaRPr lang="sk-SK" sz="2400" dirty="0"/>
          </a:p>
        </p:txBody>
      </p:sp>
      <p:sp>
        <p:nvSpPr>
          <p:cNvPr id="9" name="Nadpis 1"/>
          <p:cNvSpPr txBox="1">
            <a:spLocks/>
          </p:cNvSpPr>
          <p:nvPr/>
        </p:nvSpPr>
        <p:spPr>
          <a:xfrm>
            <a:off x="1475656" y="2982017"/>
            <a:ext cx="5910808" cy="735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sz="2800" dirty="0" smtClean="0"/>
              <a:t>Druh práce: Vlastný projekt</a:t>
            </a:r>
            <a:endParaRPr lang="sk-SK" sz="2800" dirty="0"/>
          </a:p>
        </p:txBody>
      </p:sp>
    </p:spTree>
    <p:extLst>
      <p:ext uri="{BB962C8B-B14F-4D97-AF65-F5344CB8AC3E}">
        <p14:creationId xmlns:p14="http://schemas.microsoft.com/office/powerpoint/2010/main" val="72474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bdélník 68"/>
          <p:cNvSpPr/>
          <p:nvPr/>
        </p:nvSpPr>
        <p:spPr>
          <a:xfrm>
            <a:off x="330957" y="3573015"/>
            <a:ext cx="1792770" cy="4346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1" name="Obdélník 70"/>
          <p:cNvSpPr/>
          <p:nvPr/>
        </p:nvSpPr>
        <p:spPr>
          <a:xfrm>
            <a:off x="330957" y="4007712"/>
            <a:ext cx="1792770" cy="4667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084168" y="533782"/>
            <a:ext cx="2602632" cy="5592381"/>
          </a:xfrm>
        </p:spPr>
        <p:txBody>
          <a:bodyPr/>
          <a:lstStyle/>
          <a:p>
            <a:r>
              <a:rPr lang="sk-SK" dirty="0" smtClean="0"/>
              <a:t>Hra</a:t>
            </a:r>
          </a:p>
          <a:p>
            <a:pPr marL="0" indent="0">
              <a:buNone/>
            </a:pPr>
            <a:endParaRPr lang="sk-SK" sz="4800" dirty="0"/>
          </a:p>
          <a:p>
            <a:r>
              <a:rPr lang="sk-SK" dirty="0" smtClean="0"/>
              <a:t>dáta</a:t>
            </a:r>
          </a:p>
          <a:p>
            <a:endParaRPr lang="sk-SK" dirty="0" smtClean="0"/>
          </a:p>
          <a:p>
            <a:endParaRPr lang="sk-SK" dirty="0" smtClean="0"/>
          </a:p>
          <a:p>
            <a:r>
              <a:rPr lang="sk-SK" dirty="0" smtClean="0"/>
              <a:t>server</a:t>
            </a:r>
          </a:p>
        </p:txBody>
      </p:sp>
      <p:sp>
        <p:nvSpPr>
          <p:cNvPr id="4" name="Obdélník 3"/>
          <p:cNvSpPr/>
          <p:nvPr/>
        </p:nvSpPr>
        <p:spPr>
          <a:xfrm>
            <a:off x="330957" y="533782"/>
            <a:ext cx="1792771" cy="8984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6" name="Obdélník 25"/>
          <p:cNvSpPr/>
          <p:nvPr/>
        </p:nvSpPr>
        <p:spPr>
          <a:xfrm>
            <a:off x="2123728" y="533782"/>
            <a:ext cx="1368152" cy="8984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7" name="Obdélník 26"/>
          <p:cNvSpPr/>
          <p:nvPr/>
        </p:nvSpPr>
        <p:spPr>
          <a:xfrm>
            <a:off x="3491880" y="533782"/>
            <a:ext cx="2448272" cy="8984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34631" y="697265"/>
            <a:ext cx="8229600" cy="571500"/>
          </a:xfrm>
        </p:spPr>
        <p:txBody>
          <a:bodyPr>
            <a:normAutofit/>
          </a:bodyPr>
          <a:lstStyle/>
          <a:p>
            <a:pPr algn="l"/>
            <a:r>
              <a:rPr lang="sk-SK" sz="2400" dirty="0" smtClean="0"/>
              <a:t>Pozícia X Y Z    natočenie   vystrelenie(</a:t>
            </a:r>
            <a:r>
              <a:rPr lang="sk-SK" sz="2400" dirty="0" err="1" smtClean="0"/>
              <a:t>bool</a:t>
            </a:r>
            <a:r>
              <a:rPr lang="sk-SK" sz="2400" dirty="0" smtClean="0"/>
              <a:t>)            </a:t>
            </a:r>
            <a:endParaRPr lang="sk-SK" dirty="0"/>
          </a:p>
        </p:txBody>
      </p:sp>
      <p:sp>
        <p:nvSpPr>
          <p:cNvPr id="29" name="Obdélník 28"/>
          <p:cNvSpPr/>
          <p:nvPr/>
        </p:nvSpPr>
        <p:spPr>
          <a:xfrm>
            <a:off x="943535" y="2078524"/>
            <a:ext cx="4464496" cy="486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0" name="TextovéPole 29"/>
          <p:cNvSpPr txBox="1"/>
          <p:nvPr/>
        </p:nvSpPr>
        <p:spPr>
          <a:xfrm>
            <a:off x="1231567" y="213175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smtClean="0"/>
              <a:t>„@</a:t>
            </a:r>
            <a:r>
              <a:rPr lang="sk-SK" dirty="0" err="1" smtClean="0"/>
              <a:t>Pozicia#natočenie#vystrelenie</a:t>
            </a:r>
            <a:r>
              <a:rPr lang="sk-SK" dirty="0" smtClean="0"/>
              <a:t>“</a:t>
            </a:r>
            <a:endParaRPr lang="sk-SK" dirty="0"/>
          </a:p>
        </p:txBody>
      </p:sp>
      <p:cxnSp>
        <p:nvCxnSpPr>
          <p:cNvPr id="34" name="Zakřivená spojnice 33"/>
          <p:cNvCxnSpPr>
            <a:stCxn id="4" idx="2"/>
          </p:cNvCxnSpPr>
          <p:nvPr/>
        </p:nvCxnSpPr>
        <p:spPr>
          <a:xfrm rot="16200000" flipH="1">
            <a:off x="1211004" y="1448586"/>
            <a:ext cx="641031" cy="608353"/>
          </a:xfrm>
          <a:prstGeom prst="curvedConnector3">
            <a:avLst>
              <a:gd name="adj1" fmla="val 3703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Přímá spojnice se šipkou 39"/>
          <p:cNvCxnSpPr>
            <a:stCxn id="26" idx="2"/>
          </p:cNvCxnSpPr>
          <p:nvPr/>
        </p:nvCxnSpPr>
        <p:spPr>
          <a:xfrm>
            <a:off x="2807804" y="1432248"/>
            <a:ext cx="0" cy="64102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Zakřivená spojnice 64"/>
          <p:cNvCxnSpPr/>
          <p:nvPr/>
        </p:nvCxnSpPr>
        <p:spPr>
          <a:xfrm rot="5400000">
            <a:off x="3935549" y="1564644"/>
            <a:ext cx="646277" cy="38148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ovéPole 69"/>
          <p:cNvSpPr txBox="1"/>
          <p:nvPr/>
        </p:nvSpPr>
        <p:spPr>
          <a:xfrm>
            <a:off x="544153" y="3605696"/>
            <a:ext cx="143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smtClean="0"/>
              <a:t>Dáta 1. hráča</a:t>
            </a:r>
            <a:endParaRPr lang="sk-SK" dirty="0"/>
          </a:p>
        </p:txBody>
      </p:sp>
      <p:sp>
        <p:nvSpPr>
          <p:cNvPr id="73" name="TextovéPole 72"/>
          <p:cNvSpPr txBox="1"/>
          <p:nvPr/>
        </p:nvSpPr>
        <p:spPr>
          <a:xfrm>
            <a:off x="544153" y="4007710"/>
            <a:ext cx="143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smtClean="0"/>
              <a:t>Dáta 2. hráča</a:t>
            </a:r>
            <a:endParaRPr lang="sk-SK" dirty="0"/>
          </a:p>
        </p:txBody>
      </p:sp>
      <p:cxnSp>
        <p:nvCxnSpPr>
          <p:cNvPr id="77" name="Zakřivená spojnice 76"/>
          <p:cNvCxnSpPr/>
          <p:nvPr/>
        </p:nvCxnSpPr>
        <p:spPr>
          <a:xfrm rot="5400000">
            <a:off x="2041087" y="2677811"/>
            <a:ext cx="1225549" cy="1052056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61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 18"/>
          <p:cNvSpPr/>
          <p:nvPr/>
        </p:nvSpPr>
        <p:spPr>
          <a:xfrm>
            <a:off x="1059501" y="2618556"/>
            <a:ext cx="4464496" cy="48629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156176" y="588007"/>
            <a:ext cx="2376264" cy="5361273"/>
          </a:xfrm>
        </p:spPr>
        <p:txBody>
          <a:bodyPr/>
          <a:lstStyle/>
          <a:p>
            <a:r>
              <a:rPr lang="sk-SK" dirty="0" smtClean="0"/>
              <a:t>Server</a:t>
            </a:r>
          </a:p>
          <a:p>
            <a:endParaRPr lang="sk-SK" dirty="0"/>
          </a:p>
          <a:p>
            <a:endParaRPr lang="sk-SK" dirty="0" smtClean="0"/>
          </a:p>
          <a:p>
            <a:r>
              <a:rPr lang="sk-SK" dirty="0" smtClean="0"/>
              <a:t>dáta</a:t>
            </a:r>
          </a:p>
          <a:p>
            <a:endParaRPr lang="sk-SK" dirty="0"/>
          </a:p>
          <a:p>
            <a:endParaRPr lang="sk-SK" dirty="0" smtClean="0"/>
          </a:p>
          <a:p>
            <a:r>
              <a:rPr lang="sk-SK" dirty="0" smtClean="0"/>
              <a:t>Hra</a:t>
            </a:r>
            <a:endParaRPr lang="sk-SK" dirty="0"/>
          </a:p>
        </p:txBody>
      </p:sp>
      <p:sp>
        <p:nvSpPr>
          <p:cNvPr id="4" name="Obdélník 3"/>
          <p:cNvSpPr/>
          <p:nvPr/>
        </p:nvSpPr>
        <p:spPr>
          <a:xfrm>
            <a:off x="686396" y="588007"/>
            <a:ext cx="1792770" cy="4346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" name="Obdélník 4"/>
          <p:cNvSpPr/>
          <p:nvPr/>
        </p:nvSpPr>
        <p:spPr>
          <a:xfrm>
            <a:off x="686396" y="1022704"/>
            <a:ext cx="1792770" cy="4667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" name="TextovéPole 9"/>
          <p:cNvSpPr txBox="1"/>
          <p:nvPr/>
        </p:nvSpPr>
        <p:spPr>
          <a:xfrm>
            <a:off x="1617372" y="2677035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smtClean="0"/>
              <a:t>„@</a:t>
            </a:r>
            <a:r>
              <a:rPr lang="sk-SK" dirty="0" err="1" smtClean="0"/>
              <a:t>život#Pozicia#natočenie</a:t>
            </a:r>
            <a:r>
              <a:rPr lang="sk-SK" dirty="0" smtClean="0"/>
              <a:t># “</a:t>
            </a:r>
            <a:endParaRPr lang="sk-SK" dirty="0"/>
          </a:p>
        </p:txBody>
      </p:sp>
      <p:sp>
        <p:nvSpPr>
          <p:cNvPr id="51" name="Obdélník 50"/>
          <p:cNvSpPr/>
          <p:nvPr/>
        </p:nvSpPr>
        <p:spPr>
          <a:xfrm>
            <a:off x="608372" y="4005063"/>
            <a:ext cx="1155844" cy="8984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14" name="TextovéPole 13"/>
          <p:cNvSpPr txBox="1"/>
          <p:nvPr/>
        </p:nvSpPr>
        <p:spPr>
          <a:xfrm>
            <a:off x="899592" y="620688"/>
            <a:ext cx="143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smtClean="0"/>
              <a:t>Dáta 1. hráča</a:t>
            </a:r>
            <a:endParaRPr lang="sk-SK" dirty="0"/>
          </a:p>
        </p:txBody>
      </p:sp>
      <p:sp>
        <p:nvSpPr>
          <p:cNvPr id="15" name="TextovéPole 14"/>
          <p:cNvSpPr txBox="1"/>
          <p:nvPr/>
        </p:nvSpPr>
        <p:spPr>
          <a:xfrm>
            <a:off x="899592" y="1022702"/>
            <a:ext cx="143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smtClean="0"/>
              <a:t>Dáta 2. hráča</a:t>
            </a:r>
            <a:endParaRPr lang="sk-SK" dirty="0"/>
          </a:p>
        </p:txBody>
      </p:sp>
      <p:cxnSp>
        <p:nvCxnSpPr>
          <p:cNvPr id="16" name="Zakřivená spojnice 15"/>
          <p:cNvCxnSpPr>
            <a:stCxn id="5" idx="3"/>
            <a:endCxn id="19" idx="0"/>
          </p:cNvCxnSpPr>
          <p:nvPr/>
        </p:nvCxnSpPr>
        <p:spPr>
          <a:xfrm>
            <a:off x="2479166" y="1256068"/>
            <a:ext cx="812583" cy="1362488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bdélník 19"/>
          <p:cNvSpPr/>
          <p:nvPr/>
        </p:nvSpPr>
        <p:spPr>
          <a:xfrm>
            <a:off x="1764216" y="4005064"/>
            <a:ext cx="3741588" cy="8984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1" name="TextovéPole 20"/>
          <p:cNvSpPr txBox="1"/>
          <p:nvPr/>
        </p:nvSpPr>
        <p:spPr>
          <a:xfrm>
            <a:off x="974944" y="4223464"/>
            <a:ext cx="4245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smtClean="0"/>
              <a:t>                 Dáta druhého hráča</a:t>
            </a:r>
            <a:endParaRPr lang="sk-SK" sz="2400" dirty="0"/>
          </a:p>
        </p:txBody>
      </p:sp>
      <p:cxnSp>
        <p:nvCxnSpPr>
          <p:cNvPr id="23" name="Zakřivená spojnice 22"/>
          <p:cNvCxnSpPr>
            <a:stCxn id="19" idx="2"/>
            <a:endCxn id="20" idx="0"/>
          </p:cNvCxnSpPr>
          <p:nvPr/>
        </p:nvCxnSpPr>
        <p:spPr>
          <a:xfrm rot="16200000" flipH="1">
            <a:off x="3013270" y="3383324"/>
            <a:ext cx="900218" cy="343261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Volný tvar 24"/>
          <p:cNvSpPr/>
          <p:nvPr/>
        </p:nvSpPr>
        <p:spPr>
          <a:xfrm>
            <a:off x="321966" y="831273"/>
            <a:ext cx="1894761" cy="1842654"/>
          </a:xfrm>
          <a:custGeom>
            <a:avLst/>
            <a:gdLst>
              <a:gd name="connsiteX0" fmla="*/ 370761 w 1894761"/>
              <a:gd name="connsiteY0" fmla="*/ 0 h 1842654"/>
              <a:gd name="connsiteX1" fmla="*/ 79816 w 1894761"/>
              <a:gd name="connsiteY1" fmla="*/ 235527 h 1842654"/>
              <a:gd name="connsiteX2" fmla="*/ 24398 w 1894761"/>
              <a:gd name="connsiteY2" fmla="*/ 720436 h 1842654"/>
              <a:gd name="connsiteX3" fmla="*/ 426179 w 1894761"/>
              <a:gd name="connsiteY3" fmla="*/ 1163782 h 1842654"/>
              <a:gd name="connsiteX4" fmla="*/ 1229743 w 1894761"/>
              <a:gd name="connsiteY4" fmla="*/ 1233054 h 1842654"/>
              <a:gd name="connsiteX5" fmla="*/ 1673089 w 1894761"/>
              <a:gd name="connsiteY5" fmla="*/ 1399309 h 1842654"/>
              <a:gd name="connsiteX6" fmla="*/ 1894761 w 1894761"/>
              <a:gd name="connsiteY6" fmla="*/ 1842654 h 184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761" h="1842654">
                <a:moveTo>
                  <a:pt x="370761" y="0"/>
                </a:moveTo>
                <a:cubicBezTo>
                  <a:pt x="254152" y="57727"/>
                  <a:pt x="137543" y="115454"/>
                  <a:pt x="79816" y="235527"/>
                </a:cubicBezTo>
                <a:cubicBezTo>
                  <a:pt x="22089" y="355600"/>
                  <a:pt x="-33329" y="565727"/>
                  <a:pt x="24398" y="720436"/>
                </a:cubicBezTo>
                <a:cubicBezTo>
                  <a:pt x="82125" y="875145"/>
                  <a:pt x="225288" y="1078346"/>
                  <a:pt x="426179" y="1163782"/>
                </a:cubicBezTo>
                <a:cubicBezTo>
                  <a:pt x="627070" y="1249218"/>
                  <a:pt x="1021925" y="1193800"/>
                  <a:pt x="1229743" y="1233054"/>
                </a:cubicBezTo>
                <a:cubicBezTo>
                  <a:pt x="1437561" y="1272309"/>
                  <a:pt x="1562253" y="1297709"/>
                  <a:pt x="1673089" y="1399309"/>
                </a:cubicBezTo>
                <a:cubicBezTo>
                  <a:pt x="1783925" y="1500909"/>
                  <a:pt x="1846270" y="1704109"/>
                  <a:pt x="1894761" y="184265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53" name="Zakřivená spojnice 52"/>
          <p:cNvCxnSpPr>
            <a:endCxn id="51" idx="0"/>
          </p:cNvCxnSpPr>
          <p:nvPr/>
        </p:nvCxnSpPr>
        <p:spPr>
          <a:xfrm rot="5400000">
            <a:off x="1139660" y="3093003"/>
            <a:ext cx="958694" cy="86542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40" y="-396026"/>
            <a:ext cx="7119720" cy="742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610821" y="1628800"/>
            <a:ext cx="3635896" cy="4525963"/>
          </a:xfrm>
        </p:spPr>
        <p:txBody>
          <a:bodyPr/>
          <a:lstStyle/>
          <a:p>
            <a:r>
              <a:rPr lang="sk-SK" dirty="0" smtClean="0"/>
              <a:t> </a:t>
            </a:r>
            <a:r>
              <a:rPr lang="sk-SK" dirty="0" smtClean="0">
                <a:solidFill>
                  <a:srgbClr val="FF0000"/>
                </a:solidFill>
              </a:rPr>
              <a:t>1. hráč</a:t>
            </a:r>
            <a:endParaRPr lang="sk-SK" dirty="0" smtClean="0"/>
          </a:p>
          <a:p>
            <a:r>
              <a:rPr lang="sk-SK" dirty="0" smtClean="0"/>
              <a:t> </a:t>
            </a:r>
            <a:r>
              <a:rPr lang="sk-SK" dirty="0" smtClean="0">
                <a:solidFill>
                  <a:srgbClr val="FF0000"/>
                </a:solidFill>
              </a:rPr>
              <a:t>2. hráč</a:t>
            </a:r>
          </a:p>
          <a:p>
            <a:endParaRPr lang="sk-SK" dirty="0"/>
          </a:p>
          <a:p>
            <a:endParaRPr lang="sk-SK" dirty="0" smtClean="0"/>
          </a:p>
          <a:p>
            <a:r>
              <a:rPr lang="sk-SK" dirty="0" smtClean="0"/>
              <a:t>Os X    </a:t>
            </a:r>
            <a:r>
              <a:rPr lang="sk-SK" dirty="0" smtClean="0">
                <a:solidFill>
                  <a:srgbClr val="00B050"/>
                </a:solidFill>
              </a:rPr>
              <a:t>(zelená)</a:t>
            </a:r>
          </a:p>
          <a:p>
            <a:r>
              <a:rPr lang="sk-SK" dirty="0" smtClean="0"/>
              <a:t>Os Z    </a:t>
            </a:r>
            <a:r>
              <a:rPr lang="sk-SK" dirty="0" smtClean="0">
                <a:solidFill>
                  <a:srgbClr val="FF0000"/>
                </a:solidFill>
              </a:rPr>
              <a:t>(červená)</a:t>
            </a:r>
            <a:endParaRPr lang="sk-SK" dirty="0">
              <a:solidFill>
                <a:srgbClr val="FF0000"/>
              </a:solidFill>
            </a:endParaRPr>
          </a:p>
        </p:txBody>
      </p:sp>
      <p:cxnSp>
        <p:nvCxnSpPr>
          <p:cNvPr id="5" name="Přímá spojnice se šipkou 4"/>
          <p:cNvCxnSpPr/>
          <p:nvPr/>
        </p:nvCxnSpPr>
        <p:spPr>
          <a:xfrm flipH="1">
            <a:off x="3203848" y="1988840"/>
            <a:ext cx="2376265" cy="223224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Přímá spojnice se šipkou 7"/>
          <p:cNvCxnSpPr/>
          <p:nvPr/>
        </p:nvCxnSpPr>
        <p:spPr>
          <a:xfrm flipH="1">
            <a:off x="3532420" y="2475645"/>
            <a:ext cx="2047694" cy="174544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Přímá spojnice se šipkou 19"/>
          <p:cNvCxnSpPr/>
          <p:nvPr/>
        </p:nvCxnSpPr>
        <p:spPr>
          <a:xfrm flipH="1">
            <a:off x="3532420" y="4797152"/>
            <a:ext cx="1903677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Přímá spojnice se šipkou 23"/>
          <p:cNvCxnSpPr/>
          <p:nvPr/>
        </p:nvCxnSpPr>
        <p:spPr>
          <a:xfrm flipH="1" flipV="1">
            <a:off x="5364088" y="3501008"/>
            <a:ext cx="216026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Nadpis 31"/>
          <p:cNvSpPr>
            <a:spLocks noGrp="1"/>
          </p:cNvSpPr>
          <p:nvPr>
            <p:ph type="title"/>
          </p:nvPr>
        </p:nvSpPr>
        <p:spPr>
          <a:xfrm>
            <a:off x="1182452" y="260648"/>
            <a:ext cx="6419056" cy="1143000"/>
          </a:xfrm>
        </p:spPr>
        <p:txBody>
          <a:bodyPr/>
          <a:lstStyle/>
          <a:p>
            <a:r>
              <a:rPr lang="sk-SK" dirty="0" smtClean="0">
                <a:solidFill>
                  <a:schemeClr val="bg1"/>
                </a:solidFill>
              </a:rPr>
              <a:t>Server</a:t>
            </a:r>
            <a:endParaRPr lang="sk-S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22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" y="836712"/>
            <a:ext cx="9135244" cy="513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96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" y="1717009"/>
            <a:ext cx="9144000" cy="5140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602" y="-55418"/>
            <a:ext cx="4925438" cy="2404298"/>
          </a:xfrm>
        </p:spPr>
        <p:txBody>
          <a:bodyPr>
            <a:normAutofit/>
          </a:bodyPr>
          <a:lstStyle/>
          <a:p>
            <a:r>
              <a:rPr lang="sk-SK" sz="2000" dirty="0" smtClean="0"/>
              <a:t>1,2 - natočenie kamery</a:t>
            </a:r>
          </a:p>
          <a:p>
            <a:r>
              <a:rPr lang="sk-SK" sz="2000" dirty="0" smtClean="0"/>
              <a:t>3,4,5 - pozícia</a:t>
            </a:r>
          </a:p>
          <a:p>
            <a:r>
              <a:rPr lang="sk-SK" sz="2000" dirty="0" smtClean="0"/>
              <a:t>10 - čas prejdený od posledného </a:t>
            </a:r>
            <a:r>
              <a:rPr lang="sk-SK" sz="2000" dirty="0" err="1" smtClean="0"/>
              <a:t>update</a:t>
            </a:r>
            <a:endParaRPr lang="sk-SK" sz="2000" dirty="0" smtClean="0"/>
          </a:p>
          <a:p>
            <a:r>
              <a:rPr lang="sk-SK" sz="2000" dirty="0" smtClean="0"/>
              <a:t>9 - počet nábojov</a:t>
            </a:r>
          </a:p>
          <a:p>
            <a:r>
              <a:rPr lang="sk-SK" sz="2000" dirty="0" smtClean="0"/>
              <a:t>11 - čas do nabitia zbrane</a:t>
            </a:r>
          </a:p>
          <a:p>
            <a:endParaRPr lang="sk-SK" sz="2000" dirty="0"/>
          </a:p>
        </p:txBody>
      </p:sp>
      <p:sp>
        <p:nvSpPr>
          <p:cNvPr id="5" name="Zástupný symbol pro obsah 2"/>
          <p:cNvSpPr txBox="1">
            <a:spLocks/>
          </p:cNvSpPr>
          <p:nvPr/>
        </p:nvSpPr>
        <p:spPr>
          <a:xfrm>
            <a:off x="4578602" y="0"/>
            <a:ext cx="4572000" cy="32129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2000" dirty="0" smtClean="0"/>
              <a:t>13 – počet vystrelených guliek </a:t>
            </a:r>
          </a:p>
          <a:p>
            <a:r>
              <a:rPr lang="sk-SK" sz="2000" dirty="0" smtClean="0"/>
              <a:t>14 </a:t>
            </a:r>
            <a:r>
              <a:rPr lang="sk-SK" sz="2000" dirty="0"/>
              <a:t>– počet </a:t>
            </a:r>
            <a:r>
              <a:rPr lang="sk-SK" sz="2000" dirty="0" smtClean="0"/>
              <a:t>nepriateľov</a:t>
            </a:r>
          </a:p>
          <a:p>
            <a:r>
              <a:rPr lang="sk-SK" sz="2000" dirty="0" smtClean="0"/>
              <a:t>15 – </a:t>
            </a:r>
            <a:r>
              <a:rPr lang="sk-SK" sz="2000" dirty="0" err="1" smtClean="0"/>
              <a:t>ostavajúci</a:t>
            </a:r>
            <a:r>
              <a:rPr lang="sk-SK" sz="2000" dirty="0" smtClean="0"/>
              <a:t> život</a:t>
            </a:r>
          </a:p>
          <a:p>
            <a:r>
              <a:rPr lang="sk-SK" sz="2000" dirty="0" smtClean="0"/>
              <a:t>16 – počet testovaných kolízii (X aj Z)</a:t>
            </a:r>
          </a:p>
          <a:p>
            <a:r>
              <a:rPr lang="sk-SK" sz="2000" dirty="0" smtClean="0"/>
              <a:t>17 – počet stien s ktorými kolidujeme</a:t>
            </a:r>
          </a:p>
          <a:p>
            <a:r>
              <a:rPr lang="sk-SK" sz="2000" dirty="0" smtClean="0">
                <a:solidFill>
                  <a:schemeClr val="bg1"/>
                </a:solidFill>
              </a:rPr>
              <a:t>19 – umiestnenie v liste práve kolidujúceho objektu</a:t>
            </a:r>
          </a:p>
          <a:p>
            <a:r>
              <a:rPr lang="sk-SK" sz="2000" dirty="0" smtClean="0">
                <a:solidFill>
                  <a:schemeClr val="bg1"/>
                </a:solidFill>
              </a:rPr>
              <a:t>20 -  rýchlosť padania</a:t>
            </a:r>
          </a:p>
          <a:p>
            <a:r>
              <a:rPr lang="sk-SK" sz="2000" dirty="0" smtClean="0">
                <a:solidFill>
                  <a:schemeClr val="bg1"/>
                </a:solidFill>
              </a:rPr>
              <a:t>21 – výška od najbližšej podlahy</a:t>
            </a:r>
          </a:p>
          <a:p>
            <a:endParaRPr lang="sk-SK" sz="2000" dirty="0"/>
          </a:p>
        </p:txBody>
      </p:sp>
    </p:spTree>
    <p:extLst>
      <p:ext uri="{BB962C8B-B14F-4D97-AF65-F5344CB8AC3E}">
        <p14:creationId xmlns:p14="http://schemas.microsoft.com/office/powerpoint/2010/main" val="366098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sk-SK" dirty="0" smtClean="0"/>
          </a:p>
          <a:p>
            <a:pPr marL="0" indent="0" algn="ctr">
              <a:buNone/>
            </a:pPr>
            <a:endParaRPr lang="sk-SK" dirty="0"/>
          </a:p>
          <a:p>
            <a:pPr marL="0" indent="0" algn="ctr">
              <a:buNone/>
            </a:pPr>
            <a:endParaRPr lang="sk-SK" smtClean="0"/>
          </a:p>
          <a:p>
            <a:pPr marL="0" indent="0" algn="ctr">
              <a:buNone/>
            </a:pPr>
            <a:r>
              <a:rPr lang="sk-SK" smtClean="0"/>
              <a:t>Ďakujem </a:t>
            </a:r>
            <a:r>
              <a:rPr lang="sk-SK" dirty="0" smtClean="0"/>
              <a:t>za pozornosť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15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Forma získavania poznatkov: </a:t>
            </a:r>
          </a:p>
          <a:p>
            <a:pPr lvl="1"/>
            <a:r>
              <a:rPr lang="sk-SK" dirty="0" smtClean="0"/>
              <a:t>Internet, </a:t>
            </a:r>
          </a:p>
          <a:p>
            <a:pPr lvl="1"/>
            <a:r>
              <a:rPr lang="sk-SK" dirty="0" smtClean="0"/>
              <a:t>samostatné štúdium</a:t>
            </a:r>
          </a:p>
          <a:p>
            <a:pPr lvl="1"/>
            <a:r>
              <a:rPr lang="sk-SK" smtClean="0"/>
              <a:t>konzultácie </a:t>
            </a:r>
            <a:r>
              <a:rPr lang="sk-SK" dirty="0" smtClean="0"/>
              <a:t>v škole</a:t>
            </a:r>
          </a:p>
          <a:p>
            <a:r>
              <a:rPr lang="sk-SK" dirty="0" smtClean="0"/>
              <a:t>Získané vedomosti: </a:t>
            </a:r>
          </a:p>
          <a:p>
            <a:pPr lvl="1"/>
            <a:r>
              <a:rPr lang="sk-SK" dirty="0" smtClean="0"/>
              <a:t>Práca s frameworkom XNA</a:t>
            </a:r>
          </a:p>
          <a:p>
            <a:pPr lvl="1"/>
            <a:r>
              <a:rPr lang="sk-SK" dirty="0" smtClean="0"/>
              <a:t>Programovací jazyk c#</a:t>
            </a:r>
          </a:p>
        </p:txBody>
      </p:sp>
    </p:spTree>
    <p:extLst>
      <p:ext uri="{BB962C8B-B14F-4D97-AF65-F5344CB8AC3E}">
        <p14:creationId xmlns:p14="http://schemas.microsoft.com/office/powerpoint/2010/main" val="192258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XNA</a:t>
            </a:r>
            <a:endParaRPr lang="sk-SK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Hra je vytvorená pomocou </a:t>
            </a:r>
            <a:r>
              <a:rPr lang="sk-SK" dirty="0" err="1" smtClean="0"/>
              <a:t>frameworku</a:t>
            </a:r>
            <a:r>
              <a:rPr lang="sk-SK" dirty="0" smtClean="0"/>
              <a:t> XNA</a:t>
            </a:r>
          </a:p>
          <a:p>
            <a:r>
              <a:rPr lang="sk-SK" dirty="0" smtClean="0"/>
              <a:t>Ako funguje XNA?</a:t>
            </a:r>
          </a:p>
          <a:p>
            <a:pPr lvl="1"/>
            <a:r>
              <a:rPr lang="sk-SK" dirty="0" smtClean="0"/>
              <a:t>Konštruktor</a:t>
            </a:r>
          </a:p>
          <a:p>
            <a:pPr lvl="1"/>
            <a:r>
              <a:rPr lang="sk-SK" dirty="0" err="1" smtClean="0"/>
              <a:t>Initialize</a:t>
            </a:r>
            <a:endParaRPr lang="sk-SK" dirty="0" smtClean="0"/>
          </a:p>
          <a:p>
            <a:pPr lvl="1"/>
            <a:r>
              <a:rPr lang="sk-SK" dirty="0" err="1" smtClean="0"/>
              <a:t>LoadContent</a:t>
            </a:r>
            <a:endParaRPr lang="sk-SK" dirty="0" smtClean="0"/>
          </a:p>
          <a:p>
            <a:pPr lvl="1"/>
            <a:r>
              <a:rPr lang="sk-SK" dirty="0" err="1" smtClean="0"/>
              <a:t>Update</a:t>
            </a:r>
            <a:endParaRPr lang="sk-SK" dirty="0" smtClean="0"/>
          </a:p>
          <a:p>
            <a:pPr lvl="1"/>
            <a:r>
              <a:rPr lang="sk-SK" dirty="0" err="1" smtClean="0"/>
              <a:t>Draw</a:t>
            </a:r>
            <a:endParaRPr lang="sk-SK" dirty="0" smtClean="0"/>
          </a:p>
          <a:p>
            <a:pPr lvl="1"/>
            <a:r>
              <a:rPr lang="sk-SK" dirty="0" err="1" smtClean="0"/>
              <a:t>UnloadContent</a:t>
            </a:r>
            <a:endParaRPr lang="sk-SK" dirty="0" smtClean="0"/>
          </a:p>
        </p:txBody>
      </p:sp>
    </p:spTree>
    <p:extLst>
      <p:ext uri="{BB962C8B-B14F-4D97-AF65-F5344CB8AC3E}">
        <p14:creationId xmlns:p14="http://schemas.microsoft.com/office/powerpoint/2010/main" val="265773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smtClean="0"/>
              <a:t>Herná slučka:</a:t>
            </a:r>
            <a:endParaRPr lang="sk-SK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6146" name="Picture 2" descr="C:\Users\Acer\Desktop\KOPKA\HRA\KOP\herni_smyck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16633"/>
            <a:ext cx="1839874" cy="667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59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484784"/>
            <a:ext cx="8229600" cy="1143000"/>
          </a:xfrm>
        </p:spPr>
        <p:txBody>
          <a:bodyPr/>
          <a:lstStyle/>
          <a:p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35786" y="15153"/>
            <a:ext cx="8229600" cy="4525963"/>
          </a:xfrm>
        </p:spPr>
        <p:txBody>
          <a:bodyPr/>
          <a:lstStyle/>
          <a:p>
            <a:r>
              <a:rPr lang="sk-SK" dirty="0" smtClean="0"/>
              <a:t>Hráč má na výber z dvoch typov hry:</a:t>
            </a:r>
          </a:p>
          <a:p>
            <a:pPr lvl="1"/>
            <a:r>
              <a:rPr lang="sk-SK" dirty="0" err="1" smtClean="0"/>
              <a:t>Singleplayer</a:t>
            </a:r>
            <a:endParaRPr lang="sk-SK" dirty="0" smtClean="0"/>
          </a:p>
          <a:p>
            <a:pPr lvl="1"/>
            <a:r>
              <a:rPr lang="sk-SK" dirty="0" err="1" smtClean="0"/>
              <a:t>Multiplayer</a:t>
            </a:r>
            <a:endParaRPr lang="sk-SK" dirty="0" smtClean="0"/>
          </a:p>
          <a:p>
            <a:endParaRPr lang="sk-SK" dirty="0" smtClean="0"/>
          </a:p>
        </p:txBody>
      </p:sp>
      <p:pic>
        <p:nvPicPr>
          <p:cNvPr id="1026" name="Picture 2" descr="C:\Users\Acer\Desktop\KOPKA\Dokumentácia KOP\Hra - úvodné men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7500"/>
            <a:ext cx="9144000" cy="514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9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cer\Desktop\KOPKA\Dokumentácia KOP\WLW-BoundingShapesandConvexHulls_8E4A-XNA-Dude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83556"/>
            <a:ext cx="4343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err="1" smtClean="0"/>
              <a:t>Singleplayer</a:t>
            </a:r>
            <a:endParaRPr lang="sk-SK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600200"/>
            <a:ext cx="6464300" cy="4525963"/>
          </a:xfrm>
        </p:spPr>
        <p:txBody>
          <a:bodyPr/>
          <a:lstStyle/>
          <a:p>
            <a:r>
              <a:rPr lang="sk-SK" dirty="0" err="1" smtClean="0"/>
              <a:t>Singleplayer-ový</a:t>
            </a:r>
            <a:r>
              <a:rPr lang="sk-SK" dirty="0" smtClean="0"/>
              <a:t> mód: </a:t>
            </a:r>
          </a:p>
          <a:p>
            <a:pPr lvl="1"/>
            <a:r>
              <a:rPr lang="sk-SK" dirty="0" smtClean="0"/>
              <a:t>V tomto móde môže hráč hrať proti 40-tim nepriateľom</a:t>
            </a:r>
          </a:p>
          <a:p>
            <a:pPr lvl="2"/>
            <a:r>
              <a:rPr lang="sk-SK" dirty="0" smtClean="0"/>
              <a:t>Jednoduché AI</a:t>
            </a:r>
          </a:p>
          <a:p>
            <a:pPr lvl="2"/>
            <a:r>
              <a:rPr lang="sk-SK" dirty="0" smtClean="0"/>
              <a:t>3D model nepriateľa</a:t>
            </a:r>
          </a:p>
          <a:p>
            <a:pPr lvl="2"/>
            <a:endParaRPr lang="sk-SK" dirty="0" smtClean="0"/>
          </a:p>
          <a:p>
            <a:pPr lvl="2"/>
            <a:endParaRPr lang="sk-SK" dirty="0"/>
          </a:p>
        </p:txBody>
      </p:sp>
      <p:cxnSp>
        <p:nvCxnSpPr>
          <p:cNvPr id="6" name="Přímá spojnice se šipkou 5"/>
          <p:cNvCxnSpPr/>
          <p:nvPr/>
        </p:nvCxnSpPr>
        <p:spPr>
          <a:xfrm flipV="1">
            <a:off x="4355976" y="3501008"/>
            <a:ext cx="1872208" cy="288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9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cer\Desktop\KOPKA\Obrazok z h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11" y="692696"/>
            <a:ext cx="9152711" cy="514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0" y="0"/>
            <a:ext cx="9144000" cy="6730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dirty="0" smtClean="0"/>
              <a:t>     nepriatelia                   </a:t>
            </a:r>
            <a:r>
              <a:rPr lang="sk-SK" dirty="0" err="1" smtClean="0"/>
              <a:t>Skybox</a:t>
            </a:r>
            <a:endParaRPr lang="sk-SK" dirty="0" smtClean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endParaRPr lang="sk-SK" dirty="0" smtClean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endParaRPr lang="sk-SK" dirty="0" smtClean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endParaRPr lang="sk-SK" dirty="0" smtClean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endParaRPr lang="sk-SK" dirty="0" smtClean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 smtClean="0"/>
              <a:t>            život                zbraň                     počet nábojov</a:t>
            </a:r>
            <a:endParaRPr lang="sk-SK" dirty="0"/>
          </a:p>
        </p:txBody>
      </p:sp>
      <p:cxnSp>
        <p:nvCxnSpPr>
          <p:cNvPr id="5" name="Přímá spojnice se šipkou 4"/>
          <p:cNvCxnSpPr/>
          <p:nvPr/>
        </p:nvCxnSpPr>
        <p:spPr>
          <a:xfrm flipH="1" flipV="1">
            <a:off x="827584" y="5838583"/>
            <a:ext cx="180020" cy="3267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Přímá spojnice se šipkou 8"/>
          <p:cNvCxnSpPr/>
          <p:nvPr/>
        </p:nvCxnSpPr>
        <p:spPr>
          <a:xfrm flipV="1">
            <a:off x="4567644" y="4941168"/>
            <a:ext cx="580420" cy="1224136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Přímá spojnice se šipkou 10"/>
          <p:cNvCxnSpPr/>
          <p:nvPr/>
        </p:nvCxnSpPr>
        <p:spPr>
          <a:xfrm flipV="1">
            <a:off x="7020272" y="5553237"/>
            <a:ext cx="576064" cy="448706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Přímá spojnice se šipkou 14"/>
          <p:cNvCxnSpPr/>
          <p:nvPr/>
        </p:nvCxnSpPr>
        <p:spPr>
          <a:xfrm>
            <a:off x="1475656" y="476672"/>
            <a:ext cx="144016" cy="19442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Přímá spojnice se šipkou 17"/>
          <p:cNvCxnSpPr/>
          <p:nvPr/>
        </p:nvCxnSpPr>
        <p:spPr>
          <a:xfrm>
            <a:off x="5004048" y="548680"/>
            <a:ext cx="1224136" cy="1080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19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512" y="5517232"/>
            <a:ext cx="8229600" cy="1143000"/>
          </a:xfrm>
        </p:spPr>
        <p:txBody>
          <a:bodyPr/>
          <a:lstStyle/>
          <a:p>
            <a:r>
              <a:rPr lang="sk-SK" dirty="0" smtClean="0"/>
              <a:t> </a:t>
            </a:r>
            <a:endParaRPr lang="sk-SK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1484784"/>
            <a:ext cx="7056784" cy="3733875"/>
          </a:xfrm>
        </p:spPr>
        <p:txBody>
          <a:bodyPr/>
          <a:lstStyle/>
          <a:p>
            <a:r>
              <a:rPr lang="sk-SK" dirty="0" smtClean="0"/>
              <a:t>V tomto móde má hráč možnosť hrať proti inému hráčovi - 1v1</a:t>
            </a:r>
          </a:p>
          <a:p>
            <a:pPr marL="0" indent="0">
              <a:buNone/>
            </a:pPr>
            <a:r>
              <a:rPr lang="sk-SK" dirty="0" smtClean="0"/>
              <a:t> </a:t>
            </a:r>
          </a:p>
          <a:p>
            <a:r>
              <a:rPr lang="sk-SK" dirty="0" smtClean="0"/>
              <a:t>Prenos údajov od klienta k serveru je uskutočnený pomocou triedy </a:t>
            </a:r>
            <a:r>
              <a:rPr lang="sk-SK" b="1" dirty="0" err="1" smtClean="0"/>
              <a:t>Socket</a:t>
            </a:r>
            <a:endParaRPr lang="sk-SK" b="1" dirty="0" smtClean="0"/>
          </a:p>
          <a:p>
            <a:endParaRPr lang="sk-SK" b="1" dirty="0"/>
          </a:p>
        </p:txBody>
      </p:sp>
      <p:sp>
        <p:nvSpPr>
          <p:cNvPr id="4" name="Nadpis 1"/>
          <p:cNvSpPr txBox="1">
            <a:spLocks/>
          </p:cNvSpPr>
          <p:nvPr/>
        </p:nvSpPr>
        <p:spPr>
          <a:xfrm>
            <a:off x="61156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smtClean="0"/>
              <a:t>Multiplayer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60304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  </a:t>
            </a:r>
            <a:endParaRPr lang="sk-SK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322564" y="1124744"/>
            <a:ext cx="4402831" cy="4525963"/>
          </a:xfrm>
        </p:spPr>
        <p:txBody>
          <a:bodyPr/>
          <a:lstStyle/>
          <a:p>
            <a:r>
              <a:rPr lang="sk-SK" dirty="0" smtClean="0"/>
              <a:t> IP adresu servera nastavujeme v tomto súbore</a:t>
            </a:r>
            <a:endParaRPr lang="sk-SK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5" t="10601" r="63090" b="44975"/>
          <a:stretch/>
        </p:blipFill>
        <p:spPr bwMode="auto">
          <a:xfrm>
            <a:off x="467541" y="908720"/>
            <a:ext cx="3655881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Přímá spojnice se šipkou 4"/>
          <p:cNvCxnSpPr/>
          <p:nvPr/>
        </p:nvCxnSpPr>
        <p:spPr>
          <a:xfrm flipH="1">
            <a:off x="1979712" y="1484784"/>
            <a:ext cx="2376264" cy="12236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" t="402" r="56544" b="49598"/>
          <a:stretch/>
        </p:blipFill>
        <p:spPr bwMode="auto">
          <a:xfrm>
            <a:off x="4355976" y="3285480"/>
            <a:ext cx="4418236" cy="26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39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4415</TotalTime>
  <Words>294</Words>
  <Application>Microsoft Office PowerPoint</Application>
  <PresentationFormat>Předvádění na obrazovce (4:3)</PresentationFormat>
  <Paragraphs>94</Paragraphs>
  <Slides>15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16" baseType="lpstr">
      <vt:lpstr>Motiv systému Office</vt:lpstr>
      <vt:lpstr>Spojená škola, Komárňanská 28, Nové Zámky s o. z. Stredná priemyselná škola elektrotechnická S. A. Jedlika a Obchodná akadémia</vt:lpstr>
      <vt:lpstr>Prezentace aplikace PowerPoint</vt:lpstr>
      <vt:lpstr>XNA</vt:lpstr>
      <vt:lpstr>Herná slučka:</vt:lpstr>
      <vt:lpstr>Prezentace aplikace PowerPoint</vt:lpstr>
      <vt:lpstr>Singleplayer</vt:lpstr>
      <vt:lpstr>Prezentace aplikace PowerPoint</vt:lpstr>
      <vt:lpstr> </vt:lpstr>
      <vt:lpstr>  </vt:lpstr>
      <vt:lpstr>Pozícia X Y Z    natočenie   vystrelenie(bool)            </vt:lpstr>
      <vt:lpstr>Prezentace aplikace PowerPoint</vt:lpstr>
      <vt:lpstr>Server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Spojená škola...</dc:title>
  <dc:creator>Michal</dc:creator>
  <cp:lastModifiedBy>Michal</cp:lastModifiedBy>
  <cp:revision>36</cp:revision>
  <dcterms:created xsi:type="dcterms:W3CDTF">2014-03-26T10:49:06Z</dcterms:created>
  <dcterms:modified xsi:type="dcterms:W3CDTF">2014-04-10T21:45:07Z</dcterms:modified>
</cp:coreProperties>
</file>